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2" r:id="rId37"/>
    <p:sldId id="293" r:id="rId38"/>
    <p:sldId id="302" r:id="rId39"/>
    <p:sldId id="303" r:id="rId40"/>
    <p:sldId id="309" r:id="rId41"/>
    <p:sldId id="304" r:id="rId42"/>
    <p:sldId id="306" r:id="rId43"/>
    <p:sldId id="307" r:id="rId44"/>
    <p:sldId id="301" r:id="rId45"/>
    <p:sldId id="310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8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8622-7BF6-8242-8B26-3A8A4EB89F4D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F661-6009-5448-9B76-93B319703F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734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A3AA0-75BA-C440-BA65-5109D178FD23}" type="datetimeFigureOut">
              <a:rPr kumimoji="1" lang="zh-TW" altLang="en-US" smtClean="0"/>
              <a:t>2019/1/3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3955-A6F3-A148-9F25-0DE132FABC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463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raspberrypi.local:188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Getting start with</a:t>
            </a:r>
            <a:br>
              <a:rPr kumimoji="1" lang="en-US" altLang="zh-TW" dirty="0"/>
            </a:br>
            <a:r>
              <a:rPr kumimoji="1" lang="en-US" altLang="zh-TW" dirty="0"/>
              <a:t>Node-RED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152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53" y="2522030"/>
            <a:ext cx="5080000" cy="2095500"/>
          </a:xfrm>
        </p:spPr>
      </p:pic>
    </p:spTree>
    <p:extLst>
      <p:ext uri="{BB962C8B-B14F-4D97-AF65-F5344CB8AC3E}">
        <p14:creationId xmlns:p14="http://schemas.microsoft.com/office/powerpoint/2010/main" val="214377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52" y="3779829"/>
            <a:ext cx="7620000" cy="2641600"/>
          </a:xfrm>
        </p:spPr>
      </p:pic>
    </p:spTree>
    <p:extLst>
      <p:ext uri="{BB962C8B-B14F-4D97-AF65-F5344CB8AC3E}">
        <p14:creationId xmlns:p14="http://schemas.microsoft.com/office/powerpoint/2010/main" val="80294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 your flow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097" y="2448541"/>
            <a:ext cx="6440184" cy="3187700"/>
          </a:xfrm>
        </p:spPr>
      </p:pic>
    </p:spTree>
    <p:extLst>
      <p:ext uri="{BB962C8B-B14F-4D97-AF65-F5344CB8AC3E}">
        <p14:creationId xmlns:p14="http://schemas.microsoft.com/office/powerpoint/2010/main" val="36090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15" y="1784529"/>
            <a:ext cx="3094284" cy="4351338"/>
          </a:xfrm>
        </p:spPr>
      </p:pic>
    </p:spTree>
    <p:extLst>
      <p:ext uri="{BB962C8B-B14F-4D97-AF65-F5344CB8AC3E}">
        <p14:creationId xmlns:p14="http://schemas.microsoft.com/office/powerpoint/2010/main" val="208554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 a button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258" y="2506662"/>
            <a:ext cx="6729515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1335640" y="1910993"/>
            <a:ext cx="1992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LED: GPIO pin 17</a:t>
            </a:r>
          </a:p>
          <a:p>
            <a:r>
              <a:rPr lang="en-US" altLang="zh-TW" dirty="0"/>
              <a:t>button: GPIO pin 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44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GPIO-In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600" y="2815118"/>
            <a:ext cx="5526799" cy="31754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80" y="1470783"/>
            <a:ext cx="1930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Button to control LED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782094"/>
            <a:ext cx="7620000" cy="2438400"/>
          </a:xfrm>
        </p:spPr>
      </p:pic>
    </p:spTree>
    <p:extLst>
      <p:ext uri="{BB962C8B-B14F-4D97-AF65-F5344CB8AC3E}">
        <p14:creationId xmlns:p14="http://schemas.microsoft.com/office/powerpoint/2010/main" val="97252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Switch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814" y="1690689"/>
            <a:ext cx="4001676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23" y="0"/>
            <a:ext cx="1841500" cy="685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框架 5"/>
          <p:cNvSpPr/>
          <p:nvPr/>
        </p:nvSpPr>
        <p:spPr>
          <a:xfrm>
            <a:off x="5897366" y="3429000"/>
            <a:ext cx="2342508" cy="437358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4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Switch Node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74255"/>
            <a:ext cx="4001676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27" y="3689850"/>
            <a:ext cx="2070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2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 Change Node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908" y="2527442"/>
            <a:ext cx="5003214" cy="279044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56" y="0"/>
            <a:ext cx="1841500" cy="685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框架 5"/>
          <p:cNvSpPr/>
          <p:nvPr/>
        </p:nvSpPr>
        <p:spPr>
          <a:xfrm>
            <a:off x="6596008" y="3836986"/>
            <a:ext cx="2342508" cy="437358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7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mr-IN" dirty="0"/>
              <a:t>什麼是 </a:t>
            </a:r>
            <a:r>
              <a:rPr lang="mr-IN" altLang="zh-TW" dirty="0" err="1"/>
              <a:t>Node</a:t>
            </a:r>
            <a:r>
              <a:rPr lang="mr-IN" altLang="zh-TW" dirty="0"/>
              <a:t>-RED?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Node-RED </a:t>
            </a:r>
            <a:r>
              <a:rPr lang="zh-TW" altLang="en-US" dirty="0"/>
              <a:t>是 </a:t>
            </a:r>
            <a:r>
              <a:rPr lang="en-US" altLang="zh-TW" dirty="0"/>
              <a:t>IBM </a:t>
            </a:r>
            <a:r>
              <a:rPr lang="zh-TW" altLang="en-US" dirty="0"/>
              <a:t>以 </a:t>
            </a:r>
            <a:r>
              <a:rPr lang="en-US" altLang="zh-TW" dirty="0" err="1"/>
              <a:t>Node.js</a:t>
            </a:r>
            <a:r>
              <a:rPr lang="en-US" altLang="zh-TW" dirty="0"/>
              <a:t> </a:t>
            </a:r>
            <a:r>
              <a:rPr lang="zh-TW" altLang="en-US" dirty="0"/>
              <a:t>為基礎而開發出來的視覺化 </a:t>
            </a:r>
            <a:r>
              <a:rPr lang="en-US" altLang="zh-TW" dirty="0"/>
              <a:t>IOT </a:t>
            </a:r>
            <a:r>
              <a:rPr lang="zh-TW" altLang="en-US" dirty="0"/>
              <a:t>開發工具</a:t>
            </a:r>
            <a:r>
              <a:rPr lang="en-US" altLang="zh-TW" dirty="0"/>
              <a:t>.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55" y="2934749"/>
            <a:ext cx="5496674" cy="3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3029744"/>
            <a:ext cx="7620000" cy="1943100"/>
          </a:xfrm>
        </p:spPr>
      </p:pic>
    </p:spTree>
    <p:extLst>
      <p:ext uri="{BB962C8B-B14F-4D97-AF65-F5344CB8AC3E}">
        <p14:creationId xmlns:p14="http://schemas.microsoft.com/office/powerpoint/2010/main" val="160156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 another Change node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794794"/>
            <a:ext cx="7620000" cy="2413000"/>
          </a:xfrm>
        </p:spPr>
      </p:pic>
    </p:spTree>
    <p:extLst>
      <p:ext uri="{BB962C8B-B14F-4D97-AF65-F5344CB8AC3E}">
        <p14:creationId xmlns:p14="http://schemas.microsoft.com/office/powerpoint/2010/main" val="93700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 1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Push the button and see the result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57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Read MCS Cloud data from Node-Red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53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Goal: Read a control </a:t>
            </a:r>
            <a:r>
              <a:rPr kumimoji="1" lang="en-US" altLang="zh-TW" dirty="0" err="1"/>
              <a:t>LEDControl</a:t>
            </a:r>
            <a:br>
              <a:rPr kumimoji="1" lang="en-US" altLang="zh-TW" dirty="0"/>
            </a:br>
            <a:r>
              <a:rPr kumimoji="1" lang="en-US" altLang="zh-TW" dirty="0"/>
              <a:t>from MCS Cloud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75" y="2752344"/>
            <a:ext cx="2422650" cy="2558574"/>
          </a:xfrm>
        </p:spPr>
      </p:pic>
    </p:spTree>
    <p:extLst>
      <p:ext uri="{BB962C8B-B14F-4D97-AF65-F5344CB8AC3E}">
        <p14:creationId xmlns:p14="http://schemas.microsoft.com/office/powerpoint/2010/main" val="827322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1: Inject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91" y="1690689"/>
            <a:ext cx="6830817" cy="5072078"/>
          </a:xfrm>
        </p:spPr>
      </p:pic>
      <p:sp>
        <p:nvSpPr>
          <p:cNvPr id="7" name="框架 6"/>
          <p:cNvSpPr/>
          <p:nvPr/>
        </p:nvSpPr>
        <p:spPr>
          <a:xfrm>
            <a:off x="1494889" y="3524036"/>
            <a:ext cx="2121614" cy="702692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4673992" y="4047040"/>
            <a:ext cx="2106952" cy="576329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90" y="1634771"/>
            <a:ext cx="5237855" cy="5036399"/>
          </a:xfrm>
          <a:prstGeom prst="rect">
            <a:avLst/>
          </a:prstGeom>
        </p:spPr>
      </p:pic>
      <p:sp>
        <p:nvSpPr>
          <p:cNvPr id="8" name="框架 7"/>
          <p:cNvSpPr/>
          <p:nvPr/>
        </p:nvSpPr>
        <p:spPr>
          <a:xfrm>
            <a:off x="3924727" y="4610528"/>
            <a:ext cx="2342508" cy="437358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81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2: Add function</a:t>
            </a:r>
            <a:endParaRPr kumimoji="1"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01" y="1415274"/>
            <a:ext cx="5197587" cy="4992513"/>
          </a:xfrm>
        </p:spPr>
      </p:pic>
    </p:spTree>
    <p:extLst>
      <p:ext uri="{BB962C8B-B14F-4D97-AF65-F5344CB8AC3E}">
        <p14:creationId xmlns:p14="http://schemas.microsoft.com/office/powerpoint/2010/main" val="67376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Modify </a:t>
            </a:r>
            <a:r>
              <a:rPr kumimoji="1" lang="en-US" altLang="zh-TW" dirty="0" err="1"/>
              <a:t>DeviceKey</a:t>
            </a:r>
            <a:endParaRPr kumimoji="1"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98" y="1490472"/>
            <a:ext cx="6614603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3: HTTP request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2" y="2027434"/>
            <a:ext cx="5340096" cy="37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 Node-Red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python-</a:t>
            </a:r>
            <a:r>
              <a:rPr kumimoji="1" lang="en-US" altLang="zh-TW" dirty="0" err="1"/>
              <a:t>rpi.gpio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</a:t>
            </a:r>
            <a:r>
              <a:rPr kumimoji="1" lang="en-US" altLang="zh-TW" dirty="0" err="1"/>
              <a:t>node.js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nodered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reboot</a:t>
            </a:r>
          </a:p>
          <a:p>
            <a:r>
              <a:rPr kumimoji="1" lang="zh-TW" altLang="en-US" dirty="0"/>
              <a:t>啟動</a:t>
            </a:r>
            <a:r>
              <a:rPr kumimoji="1" lang="en-US" altLang="zh-TW" dirty="0"/>
              <a:t>/</a:t>
            </a:r>
            <a:r>
              <a:rPr kumimoji="1" lang="zh-TW" altLang="en-US" dirty="0"/>
              <a:t>停止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node-red-start / node-red-stop</a:t>
            </a:r>
          </a:p>
          <a:p>
            <a:pPr lvl="1"/>
            <a:r>
              <a:rPr kumimoji="1" lang="zh-TW" altLang="en-US" dirty="0"/>
              <a:t>會開啟</a:t>
            </a:r>
            <a:r>
              <a:rPr kumimoji="1" lang="en-US" altLang="zh-TW" dirty="0"/>
              <a:t> Port 1880</a:t>
            </a:r>
          </a:p>
          <a:p>
            <a:r>
              <a:rPr kumimoji="1" lang="zh-TW" altLang="en-US" dirty="0"/>
              <a:t>自動開機啟動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systemctl</a:t>
            </a:r>
            <a:r>
              <a:rPr kumimoji="1" lang="en-US" altLang="zh-TW" dirty="0"/>
              <a:t> enable </a:t>
            </a:r>
            <a:r>
              <a:rPr kumimoji="1" lang="en-US" altLang="zh-TW" dirty="0" err="1"/>
              <a:t>nodered.service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568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</a:t>
            </a:r>
            <a:r>
              <a:rPr kumimoji="1" lang="en-US" altLang="zh-TW" dirty="0" err="1"/>
              <a:t>deviceID</a:t>
            </a:r>
            <a:r>
              <a:rPr kumimoji="1" lang="en-US" altLang="zh-TW" dirty="0"/>
              <a:t> &amp; data channel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5186934" cy="4351338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http:</a:t>
            </a:r>
            <a:r>
              <a:rPr lang="en-US" altLang="zh-TW" sz="1800" dirty="0"/>
              <a:t>//</a:t>
            </a:r>
            <a:r>
              <a:rPr lang="en-US" altLang="zh-TW" sz="1800" dirty="0" err="1"/>
              <a:t>api.mediatek.com</a:t>
            </a:r>
            <a:r>
              <a:rPr lang="en-US" altLang="zh-TW" sz="1800" dirty="0"/>
              <a:t>/</a:t>
            </a:r>
            <a:r>
              <a:rPr lang="en-US" altLang="zh-TW" sz="1800" dirty="0" err="1"/>
              <a:t>mcs</a:t>
            </a:r>
            <a:r>
              <a:rPr lang="en-US" altLang="zh-TW" sz="1800" dirty="0"/>
              <a:t>/v2/devices/</a:t>
            </a:r>
            <a:r>
              <a:rPr lang="en-US" altLang="zh-TW" sz="1800" dirty="0" err="1">
                <a:solidFill>
                  <a:srgbClr val="FF0000"/>
                </a:solidFill>
              </a:rPr>
              <a:t>DeviceID</a:t>
            </a:r>
            <a:r>
              <a:rPr lang="en-US" altLang="zh-TW" sz="1800" dirty="0"/>
              <a:t>/</a:t>
            </a:r>
            <a:r>
              <a:rPr lang="en-US" altLang="zh-TW" sz="1800" dirty="0" err="1"/>
              <a:t>datachannels</a:t>
            </a:r>
            <a:r>
              <a:rPr lang="en-US" altLang="zh-TW" sz="1800" dirty="0"/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DataChannelID</a:t>
            </a:r>
            <a:r>
              <a:rPr lang="en-US" altLang="zh-TW" sz="1800" dirty="0"/>
              <a:t>/</a:t>
            </a:r>
            <a:r>
              <a:rPr lang="en-US" altLang="zh-TW" sz="1800" dirty="0" err="1"/>
              <a:t>datapoints</a:t>
            </a:r>
            <a:r>
              <a:rPr lang="en-US" altLang="zh-TW" sz="1800" dirty="0" err="1">
                <a:solidFill>
                  <a:srgbClr val="FF0000"/>
                </a:solidFill>
              </a:rPr>
              <a:t>.csv</a:t>
            </a:r>
            <a:endParaRPr kumimoji="1"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19" y="2173097"/>
            <a:ext cx="3747081" cy="4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4: add HTTP response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82479"/>
            <a:ext cx="7886700" cy="4237629"/>
          </a:xfrm>
        </p:spPr>
      </p:pic>
    </p:spTree>
    <p:extLst>
      <p:ext uri="{BB962C8B-B14F-4D97-AF65-F5344CB8AC3E}">
        <p14:creationId xmlns:p14="http://schemas.microsoft.com/office/powerpoint/2010/main" val="1722448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5: add debug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8" y="1984248"/>
            <a:ext cx="7163643" cy="43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0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6: Deploy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30" y="813815"/>
            <a:ext cx="4097020" cy="57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POINT2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DataChannel</a:t>
            </a:r>
            <a:r>
              <a:rPr kumimoji="1" lang="en-US" altLang="zh-TW" dirty="0"/>
              <a:t>, </a:t>
            </a:r>
            <a:r>
              <a:rPr kumimoji="1" lang="zh-TW" altLang="en-US" dirty="0"/>
              <a:t>由</a:t>
            </a:r>
            <a:r>
              <a:rPr kumimoji="1" lang="en-US" altLang="zh-TW" dirty="0"/>
              <a:t> Node-Red </a:t>
            </a:r>
            <a:r>
              <a:rPr kumimoji="1" lang="zh-TW" altLang="en-US" dirty="0"/>
              <a:t>讀取溫濕度感應器之數值</a:t>
            </a:r>
          </a:p>
        </p:txBody>
      </p:sp>
    </p:spTree>
    <p:extLst>
      <p:ext uri="{BB962C8B-B14F-4D97-AF65-F5344CB8AC3E}">
        <p14:creationId xmlns:p14="http://schemas.microsoft.com/office/powerpoint/2010/main" val="423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Modify MCS Cloud</a:t>
            </a:r>
            <a:br>
              <a:rPr kumimoji="1" lang="en-US" altLang="zh-TW" dirty="0"/>
            </a:br>
            <a:r>
              <a:rPr kumimoji="1" lang="en-US" altLang="zh-TW" dirty="0"/>
              <a:t>Data Channel with</a:t>
            </a:r>
            <a:br>
              <a:rPr kumimoji="1" lang="en-US" altLang="zh-TW" dirty="0"/>
            </a:br>
            <a:r>
              <a:rPr kumimoji="1" lang="en-US" altLang="zh-TW" dirty="0"/>
              <a:t>Node-Red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870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1: Inject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91" y="1690689"/>
            <a:ext cx="6830817" cy="5072078"/>
          </a:xfrm>
        </p:spPr>
      </p:pic>
      <p:sp>
        <p:nvSpPr>
          <p:cNvPr id="7" name="框架 6"/>
          <p:cNvSpPr/>
          <p:nvPr/>
        </p:nvSpPr>
        <p:spPr>
          <a:xfrm>
            <a:off x="1494889" y="3524036"/>
            <a:ext cx="2121614" cy="702692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4673992" y="4047040"/>
            <a:ext cx="2106952" cy="576329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3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90" y="1634771"/>
            <a:ext cx="5237855" cy="5036399"/>
          </a:xfrm>
          <a:prstGeom prst="rect">
            <a:avLst/>
          </a:prstGeom>
        </p:spPr>
      </p:pic>
      <p:sp>
        <p:nvSpPr>
          <p:cNvPr id="8" name="框架 7"/>
          <p:cNvSpPr/>
          <p:nvPr/>
        </p:nvSpPr>
        <p:spPr>
          <a:xfrm>
            <a:off x="3924727" y="4610528"/>
            <a:ext cx="2342508" cy="437358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2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2: Add function</a:t>
            </a:r>
            <a:endParaRPr kumimoji="1"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01" y="1415274"/>
            <a:ext cx="5197587" cy="4992513"/>
          </a:xfrm>
        </p:spPr>
      </p:pic>
    </p:spTree>
    <p:extLst>
      <p:ext uri="{BB962C8B-B14F-4D97-AF65-F5344CB8AC3E}">
        <p14:creationId xmlns:p14="http://schemas.microsoft.com/office/powerpoint/2010/main" val="581942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Modify </a:t>
            </a:r>
            <a:r>
              <a:rPr kumimoji="1" lang="en-US" altLang="zh-TW" dirty="0" err="1"/>
              <a:t>DeviceKey</a:t>
            </a:r>
            <a:r>
              <a:rPr kumimoji="1" lang="en-US" altLang="zh-TW" dirty="0"/>
              <a:t> &amp;</a:t>
            </a:r>
            <a:br>
              <a:rPr kumimoji="1" lang="en-US" altLang="zh-TW" dirty="0"/>
            </a:br>
            <a:r>
              <a:rPr kumimoji="1" lang="en-US" altLang="zh-TW" dirty="0" err="1"/>
              <a:t>DataChannel</a:t>
            </a:r>
            <a:r>
              <a:rPr kumimoji="1" lang="en-US" altLang="zh-TW" dirty="0"/>
              <a:t> ID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2224"/>
            <a:ext cx="6527456" cy="4791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87" y="1792224"/>
            <a:ext cx="1806413" cy="18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連結</a:t>
            </a:r>
            <a:r>
              <a:rPr kumimoji="1" lang="en-US" altLang="zh-TW" dirty="0"/>
              <a:t> Node-Red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58930"/>
            <a:ext cx="7886700" cy="4718033"/>
          </a:xfrm>
        </p:spPr>
        <p:txBody>
          <a:bodyPr>
            <a:normAutofit/>
          </a:bodyPr>
          <a:lstStyle/>
          <a:p>
            <a:r>
              <a:rPr kumimoji="1" lang="zh-TW" altLang="en-US" sz="2000" dirty="0"/>
              <a:t>使用</a:t>
            </a:r>
            <a:r>
              <a:rPr kumimoji="1" lang="en-US" altLang="zh-TW" sz="2000" dirty="0"/>
              <a:t> PC Chrome/IE </a:t>
            </a:r>
            <a:r>
              <a:rPr kumimoji="1" lang="zh-TW" altLang="en-US" sz="2000" dirty="0"/>
              <a:t>連線到</a:t>
            </a:r>
            <a:r>
              <a:rPr kumimoji="1" lang="en-US" altLang="zh-TW" sz="2000" dirty="0"/>
              <a:t> </a:t>
            </a:r>
            <a:r>
              <a:rPr kumimoji="1" lang="en-US" altLang="zh-TW" sz="2000" dirty="0" err="1"/>
              <a:t>RPi</a:t>
            </a:r>
            <a:endParaRPr kumimoji="1" lang="en-US" altLang="zh-TW" sz="2000" dirty="0"/>
          </a:p>
          <a:p>
            <a:pPr lvl="1"/>
            <a:r>
              <a:rPr kumimoji="1" lang="en-US" altLang="zh-TW" sz="1800" dirty="0">
                <a:hlinkClick r:id="rId2"/>
              </a:rPr>
              <a:t>http://</a:t>
            </a:r>
            <a:r>
              <a:rPr kumimoji="1" lang="en-US" altLang="zh-TW" sz="1800" dirty="0">
                <a:solidFill>
                  <a:srgbClr val="FF0000"/>
                </a:solidFill>
                <a:hlinkClick r:id="rId2"/>
              </a:rPr>
              <a:t>raspberrypi.local</a:t>
            </a:r>
            <a:r>
              <a:rPr kumimoji="1" lang="en-US" altLang="zh-TW" sz="1800" dirty="0">
                <a:hlinkClick r:id="rId2"/>
              </a:rPr>
              <a:t>:1880/</a:t>
            </a:r>
            <a:endParaRPr kumimoji="1" lang="en-US" altLang="zh-TW" sz="1800" dirty="0"/>
          </a:p>
          <a:p>
            <a:r>
              <a:rPr kumimoji="1" lang="zh-TW" altLang="en-US" sz="2000" dirty="0"/>
              <a:t>使用</a:t>
            </a:r>
            <a:r>
              <a:rPr kumimoji="1" lang="en-US" altLang="zh-TW" sz="2000" dirty="0"/>
              <a:t> VNC </a:t>
            </a:r>
            <a:r>
              <a:rPr kumimoji="1" lang="zh-TW" altLang="en-US" sz="2000" dirty="0"/>
              <a:t>連結到</a:t>
            </a:r>
            <a:r>
              <a:rPr kumimoji="1" lang="en-US" altLang="zh-TW" sz="2000" dirty="0"/>
              <a:t> </a:t>
            </a:r>
            <a:r>
              <a:rPr kumimoji="1" lang="en-US" altLang="zh-TW" sz="2000" dirty="0" err="1"/>
              <a:t>RPi</a:t>
            </a:r>
            <a:endParaRPr kumimoji="1" lang="en-US" altLang="zh-TW" sz="2000" dirty="0"/>
          </a:p>
          <a:p>
            <a:pPr lvl="1"/>
            <a:r>
              <a:rPr kumimoji="1" lang="zh-TW" altLang="en-US" sz="1800" dirty="0"/>
              <a:t>在</a:t>
            </a:r>
            <a:r>
              <a:rPr kumimoji="1" lang="en-US" altLang="zh-TW" sz="1800" dirty="0"/>
              <a:t> </a:t>
            </a:r>
            <a:r>
              <a:rPr kumimoji="1" lang="en-US" altLang="zh-TW" sz="1800" dirty="0" err="1"/>
              <a:t>RPi</a:t>
            </a:r>
            <a:r>
              <a:rPr kumimoji="1" lang="en-US" altLang="zh-TW" sz="1800" dirty="0"/>
              <a:t> </a:t>
            </a:r>
            <a:r>
              <a:rPr kumimoji="1" lang="zh-TW" altLang="en-US" sz="1800" dirty="0"/>
              <a:t>中</a:t>
            </a:r>
            <a:r>
              <a:rPr kumimoji="1" lang="en-US" altLang="zh-TW" sz="1800" dirty="0"/>
              <a:t> Chrome </a:t>
            </a:r>
            <a:r>
              <a:rPr kumimoji="1" lang="zh-TW" altLang="en-US" sz="1800" dirty="0"/>
              <a:t>連結</a:t>
            </a:r>
            <a:r>
              <a:rPr kumimoji="1" lang="en-US" altLang="zh-TW" sz="1800" dirty="0"/>
              <a:t> http://localhost:1880/</a:t>
            </a:r>
            <a:endParaRPr kumimoji="1" lang="zh-TW" altLang="en-US" sz="1800" dirty="0"/>
          </a:p>
          <a:p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6" y="2917860"/>
            <a:ext cx="5343234" cy="38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3: HTTP request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2" y="2027434"/>
            <a:ext cx="5340096" cy="37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5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Modify </a:t>
            </a:r>
            <a:r>
              <a:rPr kumimoji="1" lang="en-US" altLang="zh-TW" dirty="0" err="1"/>
              <a:t>deviceID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408688"/>
            <a:ext cx="7097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URL: https://</a:t>
            </a:r>
            <a:r>
              <a:rPr lang="en-US" altLang="zh-TW" dirty="0" err="1"/>
              <a:t>api.mediatek.com</a:t>
            </a:r>
            <a:r>
              <a:rPr lang="en-US" altLang="zh-TW" dirty="0"/>
              <a:t>/</a:t>
            </a:r>
            <a:r>
              <a:rPr lang="en-US" altLang="zh-TW" dirty="0" err="1"/>
              <a:t>mcs</a:t>
            </a:r>
            <a:r>
              <a:rPr lang="en-US" altLang="zh-TW" dirty="0"/>
              <a:t>/v2/devices/</a:t>
            </a:r>
            <a:r>
              <a:rPr lang="en-US" altLang="zh-TW" dirty="0" err="1">
                <a:solidFill>
                  <a:srgbClr val="FF0000"/>
                </a:solidFill>
              </a:rPr>
              <a:t>deviceID</a:t>
            </a:r>
            <a:r>
              <a:rPr lang="en-US" altLang="zh-TW" dirty="0"/>
              <a:t>/</a:t>
            </a:r>
            <a:r>
              <a:rPr lang="en-US" altLang="zh-TW" dirty="0" err="1"/>
              <a:t>datapoints.</a:t>
            </a:r>
            <a:r>
              <a:rPr lang="en-US" altLang="zh-TW" dirty="0" err="1">
                <a:solidFill>
                  <a:srgbClr val="FF0000"/>
                </a:solidFill>
              </a:rPr>
              <a:t>cs</a:t>
            </a:r>
            <a:r>
              <a:rPr lang="en-US" altLang="zh-TW" dirty="0" err="1"/>
              <a:t>v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15" y="1865350"/>
            <a:ext cx="6311900" cy="4800600"/>
          </a:xfrm>
          <a:prstGeom prst="rect">
            <a:avLst/>
          </a:prstGeom>
        </p:spPr>
      </p:pic>
      <p:sp>
        <p:nvSpPr>
          <p:cNvPr id="7" name="框架 6"/>
          <p:cNvSpPr/>
          <p:nvPr/>
        </p:nvSpPr>
        <p:spPr>
          <a:xfrm>
            <a:off x="4177408" y="3018032"/>
            <a:ext cx="4463158" cy="619019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86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4: add HTTP response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82479"/>
            <a:ext cx="7886700" cy="4237629"/>
          </a:xfrm>
        </p:spPr>
      </p:pic>
    </p:spTree>
    <p:extLst>
      <p:ext uri="{BB962C8B-B14F-4D97-AF65-F5344CB8AC3E}">
        <p14:creationId xmlns:p14="http://schemas.microsoft.com/office/powerpoint/2010/main" val="851250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5: add debug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8" y="1984248"/>
            <a:ext cx="7163643" cy="43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debug messages &amp;</a:t>
            </a:r>
            <a:br>
              <a:rPr kumimoji="1" lang="en-US" altLang="zh-TW" dirty="0"/>
            </a:br>
            <a:r>
              <a:rPr kumimoji="1" lang="en-US" altLang="zh-TW" dirty="0"/>
              <a:t>MCS Cloud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4" y="475488"/>
            <a:ext cx="1913080" cy="6172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92" y="2788920"/>
            <a:ext cx="2423926" cy="2588260"/>
          </a:xfrm>
          <a:prstGeom prst="rect">
            <a:avLst/>
          </a:prstGeom>
        </p:spPr>
      </p:pic>
      <p:sp>
        <p:nvSpPr>
          <p:cNvPr id="9" name="框架 8"/>
          <p:cNvSpPr/>
          <p:nvPr/>
        </p:nvSpPr>
        <p:spPr>
          <a:xfrm>
            <a:off x="6669339" y="3925855"/>
            <a:ext cx="2278210" cy="314390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1630816" y="4495354"/>
            <a:ext cx="2342508" cy="437358"/>
          </a:xfrm>
          <a:prstGeom prst="frame">
            <a:avLst/>
          </a:prstGeom>
          <a:solidFill>
            <a:srgbClr val="FF0000"/>
          </a:solidFill>
          <a:ln w="31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06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POINT3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DataChannel</a:t>
            </a:r>
            <a:r>
              <a:rPr kumimoji="1" lang="en-US" altLang="zh-TW" dirty="0"/>
              <a:t>, </a:t>
            </a:r>
            <a:r>
              <a:rPr kumimoji="1" lang="zh-TW" altLang="en-US" dirty="0"/>
              <a:t>由</a:t>
            </a:r>
            <a:r>
              <a:rPr kumimoji="1" lang="en-US" altLang="zh-TW" dirty="0"/>
              <a:t> Node-Red </a:t>
            </a:r>
            <a:r>
              <a:rPr kumimoji="1" lang="zh-TW" altLang="en-US" dirty="0"/>
              <a:t>同時設定溫濕度感應器之數值</a:t>
            </a:r>
          </a:p>
        </p:txBody>
      </p:sp>
    </p:spTree>
    <p:extLst>
      <p:ext uri="{BB962C8B-B14F-4D97-AF65-F5344CB8AC3E}">
        <p14:creationId xmlns:p14="http://schemas.microsoft.com/office/powerpoint/2010/main" val="65047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Node-Red with </a:t>
            </a:r>
            <a:r>
              <a:rPr kumimoji="1" lang="en-US" altLang="zh-TW" dirty="0" err="1"/>
              <a:t>RPi</a:t>
            </a:r>
            <a:r>
              <a:rPr kumimoji="1" lang="en-US" altLang="zh-TW" dirty="0"/>
              <a:t> - RPIO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669" y="2020834"/>
            <a:ext cx="7238824" cy="4351338"/>
          </a:xfrm>
        </p:spPr>
      </p:pic>
    </p:spTree>
    <p:extLst>
      <p:ext uri="{BB962C8B-B14F-4D97-AF65-F5344CB8AC3E}">
        <p14:creationId xmlns:p14="http://schemas.microsoft.com/office/powerpoint/2010/main" val="12844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Node-Red GPIO Functions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95" y="1903368"/>
            <a:ext cx="2222500" cy="4216400"/>
          </a:xfrm>
        </p:spPr>
      </p:pic>
    </p:spTree>
    <p:extLst>
      <p:ext uri="{BB962C8B-B14F-4D97-AF65-F5344CB8AC3E}">
        <p14:creationId xmlns:p14="http://schemas.microsoft.com/office/powerpoint/2010/main" val="12812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RPI.GPIO out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398" y="1825625"/>
            <a:ext cx="5107204" cy="4351338"/>
          </a:xfrm>
        </p:spPr>
      </p:pic>
    </p:spTree>
    <p:extLst>
      <p:ext uri="{BB962C8B-B14F-4D97-AF65-F5344CB8AC3E}">
        <p14:creationId xmlns:p14="http://schemas.microsoft.com/office/powerpoint/2010/main" val="187730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Inject messages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331" y="1859622"/>
            <a:ext cx="2519094" cy="130619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70" y="1859622"/>
            <a:ext cx="4835380" cy="40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Inject Messages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47094"/>
            <a:ext cx="7620000" cy="3708400"/>
          </a:xfrm>
        </p:spPr>
      </p:pic>
    </p:spTree>
    <p:extLst>
      <p:ext uri="{BB962C8B-B14F-4D97-AF65-F5344CB8AC3E}">
        <p14:creationId xmlns:p14="http://schemas.microsoft.com/office/powerpoint/2010/main" val="41351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316</Words>
  <Application>Microsoft Office PowerPoint</Application>
  <PresentationFormat>如螢幕大小 (4:3)</PresentationFormat>
  <Paragraphs>64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新細明體</vt:lpstr>
      <vt:lpstr>Arial</vt:lpstr>
      <vt:lpstr>Calibri</vt:lpstr>
      <vt:lpstr>Calibri Light</vt:lpstr>
      <vt:lpstr>Mangal</vt:lpstr>
      <vt:lpstr>Office 佈景主題</vt:lpstr>
      <vt:lpstr>Getting start with Node-RED</vt:lpstr>
      <vt:lpstr>什麼是 Node-RED?</vt:lpstr>
      <vt:lpstr>安裝 Node-Red</vt:lpstr>
      <vt:lpstr>連結 Node-Red</vt:lpstr>
      <vt:lpstr>Node-Red with RPi - RPIO</vt:lpstr>
      <vt:lpstr>Node-Red GPIO Functions</vt:lpstr>
      <vt:lpstr>RPI.GPIO out</vt:lpstr>
      <vt:lpstr>Inject messages</vt:lpstr>
      <vt:lpstr>Inject Messages</vt:lpstr>
      <vt:lpstr>Deploy</vt:lpstr>
      <vt:lpstr>Run</vt:lpstr>
      <vt:lpstr>Debug your flow</vt:lpstr>
      <vt:lpstr>Debug</vt:lpstr>
      <vt:lpstr>Add a button</vt:lpstr>
      <vt:lpstr>GPIO-In</vt:lpstr>
      <vt:lpstr>use Button to control LED</vt:lpstr>
      <vt:lpstr>Switch</vt:lpstr>
      <vt:lpstr>Switch Node</vt:lpstr>
      <vt:lpstr>Add Change Node</vt:lpstr>
      <vt:lpstr>Deploy</vt:lpstr>
      <vt:lpstr>Add another Change node</vt:lpstr>
      <vt:lpstr>CHECK Point 1</vt:lpstr>
      <vt:lpstr>Read MCS Cloud data from Node-Red</vt:lpstr>
      <vt:lpstr>Goal: Read a control LEDControl from MCS Cloud</vt:lpstr>
      <vt:lpstr>Step 1: Inject</vt:lpstr>
      <vt:lpstr>PowerPoint 簡報</vt:lpstr>
      <vt:lpstr>Step 2: Add function</vt:lpstr>
      <vt:lpstr>Modify DeviceKey</vt:lpstr>
      <vt:lpstr>Step 3: HTTP request</vt:lpstr>
      <vt:lpstr>Change deviceID &amp; data channel</vt:lpstr>
      <vt:lpstr>Step 4: add HTTP response</vt:lpstr>
      <vt:lpstr>Step 5: add debug</vt:lpstr>
      <vt:lpstr>Step 6: Deploy</vt:lpstr>
      <vt:lpstr>CHECK POINT2</vt:lpstr>
      <vt:lpstr>Modify MCS Cloud Data Channel with Node-Red</vt:lpstr>
      <vt:lpstr>Step 1: Inject</vt:lpstr>
      <vt:lpstr>PowerPoint 簡報</vt:lpstr>
      <vt:lpstr>Step 2: Add function</vt:lpstr>
      <vt:lpstr>Modify DeviceKey &amp; DataChannel ID</vt:lpstr>
      <vt:lpstr>Step 3: HTTP request</vt:lpstr>
      <vt:lpstr>Modify deviceID</vt:lpstr>
      <vt:lpstr>Step 4: add HTTP response</vt:lpstr>
      <vt:lpstr>Step 5: add debug</vt:lpstr>
      <vt:lpstr>Check debug messages &amp; MCS Cloud</vt:lpstr>
      <vt:lpstr>CHECK POINT3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 with Node-RED</dc:title>
  <dc:creator>Lo Robert</dc:creator>
  <cp:lastModifiedBy>d27752551@gmail.com</cp:lastModifiedBy>
  <cp:revision>23</cp:revision>
  <cp:lastPrinted>2017-05-21T06:32:42Z</cp:lastPrinted>
  <dcterms:created xsi:type="dcterms:W3CDTF">2017-05-21T06:32:19Z</dcterms:created>
  <dcterms:modified xsi:type="dcterms:W3CDTF">2019-01-02T16:53:52Z</dcterms:modified>
</cp:coreProperties>
</file>